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3D213-D0FA-4A13-9C21-3FC497CC07CE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F8F79-1BEB-479A-85C2-E000FDF6B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89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3D213-D0FA-4A13-9C21-3FC497CC07CE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F8F79-1BEB-479A-85C2-E000FDF6B2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6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11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3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8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8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0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6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5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1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1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65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50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디퍼드 쉐이딩</a:t>
            </a:r>
            <a:r>
              <a:rPr lang="en-US" altLang="ko-KR" smtClean="0"/>
              <a:t>(Deferred 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3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화면 슬라이드 쇼(4:3)</PresentationFormat>
  <Paragraphs>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Lucida Sans Unicode</vt:lpstr>
      <vt:lpstr>Office 테마</vt:lpstr>
      <vt:lpstr>Game Programming with DirectX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  <vt:lpstr>디퍼드 쉐이딩(Deferred Shading)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2016-12-06T15:59:02Z</dcterms:created>
  <dcterms:modified xsi:type="dcterms:W3CDTF">2016-12-06T15:59:02Z</dcterms:modified>
</cp:coreProperties>
</file>